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10" r:id="rId41"/>
    <p:sldId id="311" r:id="rId42"/>
    <p:sldId id="307" r:id="rId43"/>
    <p:sldId id="315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s-ES_tradnl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Metodologías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</a:t>
            </a:r>
            <a:r>
              <a:rPr lang="en-US" sz="2100" b="1" dirty="0" smtClean="0"/>
              <a:t>initial-scale=1"&gt; </a:t>
            </a:r>
            <a:endParaRPr lang="en-US" sz="2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9904" r="11643" b="3285"/>
          <a:stretch/>
        </p:blipFill>
        <p:spPr>
          <a:xfrm>
            <a:off x="1540042" y="224589"/>
            <a:ext cx="917086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ceful degra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1929534"/>
            <a:ext cx="59673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essive enhanc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4370243"/>
            <a:ext cx="5539469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Progressive </a:t>
            </a:r>
            <a:r>
              <a:rPr lang="fr-FR" sz="4000" dirty="0" err="1"/>
              <a:t>Enhancement</a:t>
            </a:r>
            <a:r>
              <a:rPr lang="fr-FR" sz="4000" dirty="0"/>
              <a:t> vs </a:t>
            </a:r>
            <a:r>
              <a:rPr lang="fr-FR" sz="4000" dirty="0" err="1"/>
              <a:t>Graceful</a:t>
            </a:r>
            <a:r>
              <a:rPr lang="fr-FR" sz="4000" dirty="0"/>
              <a:t> </a:t>
            </a:r>
            <a:r>
              <a:rPr lang="fr-FR" sz="4000" dirty="0" err="1"/>
              <a:t>Degradation</a:t>
            </a:r>
            <a:endParaRPr lang="en-U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Términos opuestos</a:t>
            </a:r>
          </a:p>
          <a:p>
            <a:r>
              <a:rPr lang="es-MX" dirty="0" smtClean="0"/>
              <a:t>Acceso a sitios web desde una variedad de navegadores</a:t>
            </a:r>
          </a:p>
          <a:p>
            <a:pPr lvl="1"/>
            <a:r>
              <a:rPr lang="es-MX" dirty="0" smtClean="0"/>
              <a:t>Tipos</a:t>
            </a:r>
          </a:p>
          <a:p>
            <a:pPr lvl="1"/>
            <a:r>
              <a:rPr lang="es-MX" dirty="0" smtClean="0"/>
              <a:t>Versiones</a:t>
            </a:r>
          </a:p>
          <a:p>
            <a:pPr marL="228600" lvl="1">
              <a:spcBef>
                <a:spcPts val="1000"/>
              </a:spcBef>
            </a:pPr>
            <a:r>
              <a:rPr lang="es-MX" sz="2800" dirty="0"/>
              <a:t>Línea base de </a:t>
            </a:r>
            <a:r>
              <a:rPr lang="es-MX" sz="2800" dirty="0" smtClean="0"/>
              <a:t>diseño</a:t>
            </a:r>
          </a:p>
          <a:p>
            <a:r>
              <a:rPr lang="es-MX" dirty="0" err="1" smtClean="0"/>
              <a:t>Graceful</a:t>
            </a:r>
            <a:r>
              <a:rPr lang="es-MX" dirty="0" smtClean="0"/>
              <a:t> </a:t>
            </a:r>
            <a:r>
              <a:rPr lang="es-MX" dirty="0" err="1" smtClean="0"/>
              <a:t>Degradation</a:t>
            </a:r>
            <a:endParaRPr lang="es-MX" dirty="0"/>
          </a:p>
          <a:p>
            <a:pPr lvl="1"/>
            <a:r>
              <a:rPr lang="es-MX" dirty="0" smtClean="0"/>
              <a:t>Eliminando características</a:t>
            </a:r>
          </a:p>
          <a:p>
            <a:pPr lvl="1"/>
            <a:r>
              <a:rPr lang="es-MX" dirty="0" smtClean="0"/>
              <a:t>Hacia viejos navegadores</a:t>
            </a:r>
          </a:p>
          <a:p>
            <a:r>
              <a:rPr lang="es-MX" dirty="0" err="1" smtClean="0"/>
              <a:t>Progressive</a:t>
            </a:r>
            <a:r>
              <a:rPr lang="es-MX" dirty="0" smtClean="0"/>
              <a:t> </a:t>
            </a:r>
            <a:r>
              <a:rPr lang="es-MX" dirty="0" err="1" smtClean="0"/>
              <a:t>Enhancement</a:t>
            </a:r>
            <a:endParaRPr lang="es-MX" dirty="0" smtClean="0"/>
          </a:p>
          <a:p>
            <a:pPr lvl="1"/>
            <a:r>
              <a:rPr lang="es-MX" dirty="0" smtClean="0"/>
              <a:t>Agregando características</a:t>
            </a:r>
          </a:p>
          <a:p>
            <a:pPr lvl="1"/>
            <a:r>
              <a:rPr lang="es-MX" dirty="0" smtClean="0"/>
              <a:t>Hacia nuevos navegadores</a:t>
            </a:r>
          </a:p>
        </p:txBody>
      </p:sp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19413</TotalTime>
  <Words>1257</Words>
  <Application>Microsoft Office PowerPoint</Application>
  <PresentationFormat>Panorámica</PresentationFormat>
  <Paragraphs>299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Presentación de PowerPoint</vt:lpstr>
      <vt:lpstr>4. Multimedios</vt:lpstr>
      <vt:lpstr>5. Tipografía</vt:lpstr>
      <vt:lpstr>Metodología de desarrollo</vt:lpstr>
      <vt:lpstr>Progressive Enhancement vs Graceful Degradation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600</cp:revision>
  <dcterms:created xsi:type="dcterms:W3CDTF">2017-05-02T21:53:04Z</dcterms:created>
  <dcterms:modified xsi:type="dcterms:W3CDTF">2018-10-24T02:06:32Z</dcterms:modified>
</cp:coreProperties>
</file>